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17"/>
  </p:notesMasterIdLst>
  <p:handoutMasterIdLst>
    <p:handoutMasterId r:id="rId18"/>
  </p:handoutMasterIdLst>
  <p:sldIdLst>
    <p:sldId id="266" r:id="rId6"/>
    <p:sldId id="267" r:id="rId7"/>
    <p:sldId id="271" r:id="rId8"/>
    <p:sldId id="272" r:id="rId9"/>
    <p:sldId id="273" r:id="rId10"/>
    <p:sldId id="274" r:id="rId11"/>
    <p:sldId id="275" r:id="rId12"/>
    <p:sldId id="276" r:id="rId13"/>
    <p:sldId id="277"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9028F9FA-0BD3-4B90-A795-41DDC9ED1CBF}"/>
    <pc:docChg chg="custSel modSld">
      <pc:chgData name="Kendra Northington Stone" userId="7c17964f-4533-4e1e-9ef0-3b8815c785c3" providerId="ADAL" clId="{9028F9FA-0BD3-4B90-A795-41DDC9ED1CBF}" dt="2025-04-23T14:52:47.493" v="3" actId="1076"/>
      <pc:docMkLst>
        <pc:docMk/>
      </pc:docMkLst>
      <pc:sldChg chg="addSp delSp modSp mod modClrScheme chgLayout">
        <pc:chgData name="Kendra Northington Stone" userId="7c17964f-4533-4e1e-9ef0-3b8815c785c3" providerId="ADAL" clId="{9028F9FA-0BD3-4B90-A795-41DDC9ED1CBF}" dt="2025-04-23T14:52:47.493" v="3" actId="1076"/>
        <pc:sldMkLst>
          <pc:docMk/>
          <pc:sldMk cId="3399602761" sldId="270"/>
        </pc:sldMkLst>
        <pc:spChg chg="add del mod ord">
          <ac:chgData name="Kendra Northington Stone" userId="7c17964f-4533-4e1e-9ef0-3b8815c785c3" providerId="ADAL" clId="{9028F9FA-0BD3-4B90-A795-41DDC9ED1CBF}" dt="2025-04-23T14:52:40.245" v="1" actId="478"/>
          <ac:spMkLst>
            <pc:docMk/>
            <pc:sldMk cId="3399602761" sldId="270"/>
            <ac:spMk id="2" creationId="{09DEF7DC-7ED6-4ECC-DC38-50CF4898C8A1}"/>
          </ac:spMkLst>
        </pc:spChg>
        <pc:spChg chg="mod ord">
          <ac:chgData name="Kendra Northington Stone" userId="7c17964f-4533-4e1e-9ef0-3b8815c785c3" providerId="ADAL" clId="{9028F9FA-0BD3-4B90-A795-41DDC9ED1CBF}" dt="2025-04-23T14:52:34.926" v="0" actId="700"/>
          <ac:spMkLst>
            <pc:docMk/>
            <pc:sldMk cId="3399602761" sldId="270"/>
            <ac:spMk id="4" creationId="{6CBE89E7-C3B7-F9DB-3DF3-A1DAD4825C75}"/>
          </ac:spMkLst>
        </pc:spChg>
        <pc:picChg chg="mod">
          <ac:chgData name="Kendra Northington Stone" userId="7c17964f-4533-4e1e-9ef0-3b8815c785c3" providerId="ADAL" clId="{9028F9FA-0BD3-4B90-A795-41DDC9ED1CBF}" dt="2025-04-23T14:52:47.493" v="3" actId="1076"/>
          <ac:picMkLst>
            <pc:docMk/>
            <pc:sldMk cId="3399602761" sldId="270"/>
            <ac:picMk id="5" creationId="{8638706B-F6F1-67E9-8D0C-54DE0A79F3B7}"/>
          </ac:picMkLst>
        </pc:picChg>
      </pc:sldChg>
    </pc:docChg>
  </pc:docChgLst>
  <pc:docChgLst>
    <pc:chgData name="Kendra Northington Stone" userId="7c17964f-4533-4e1e-9ef0-3b8815c785c3" providerId="ADAL" clId="{EEC1FBF7-EAE6-449E-A246-9CD4D09A53B0}"/>
    <pc:docChg chg="custSel addSld delSld modSld">
      <pc:chgData name="Kendra Northington Stone" userId="7c17964f-4533-4e1e-9ef0-3b8815c785c3" providerId="ADAL" clId="{EEC1FBF7-EAE6-449E-A246-9CD4D09A53B0}" dt="2025-04-22T04:19:23.706" v="1311" actId="931"/>
      <pc:docMkLst>
        <pc:docMk/>
      </pc:docMkLst>
      <pc:sldChg chg="modSp mod">
        <pc:chgData name="Kendra Northington Stone" userId="7c17964f-4533-4e1e-9ef0-3b8815c785c3" providerId="ADAL" clId="{EEC1FBF7-EAE6-449E-A246-9CD4D09A53B0}" dt="2025-04-22T03:45:00.862" v="39" actId="20577"/>
        <pc:sldMkLst>
          <pc:docMk/>
          <pc:sldMk cId="2932923662" sldId="266"/>
        </pc:sldMkLst>
        <pc:spChg chg="mod">
          <ac:chgData name="Kendra Northington Stone" userId="7c17964f-4533-4e1e-9ef0-3b8815c785c3" providerId="ADAL" clId="{EEC1FBF7-EAE6-449E-A246-9CD4D09A53B0}" dt="2025-04-22T03:45:00.862" v="39" actId="20577"/>
          <ac:spMkLst>
            <pc:docMk/>
            <pc:sldMk cId="2932923662" sldId="266"/>
            <ac:spMk id="2" creationId="{2A70F87B-64F5-0588-5766-BB537A6A91A5}"/>
          </ac:spMkLst>
        </pc:spChg>
      </pc:sldChg>
      <pc:sldChg chg="modSp new del mod">
        <pc:chgData name="Kendra Northington Stone" userId="7c17964f-4533-4e1e-9ef0-3b8815c785c3" providerId="ADAL" clId="{EEC1FBF7-EAE6-449E-A246-9CD4D09A53B0}" dt="2025-04-22T03:51:26.539" v="248" actId="47"/>
        <pc:sldMkLst>
          <pc:docMk/>
          <pc:sldMk cId="3009272363" sldId="268"/>
        </pc:sldMkLst>
        <pc:spChg chg="mod">
          <ac:chgData name="Kendra Northington Stone" userId="7c17964f-4533-4e1e-9ef0-3b8815c785c3" providerId="ADAL" clId="{EEC1FBF7-EAE6-449E-A246-9CD4D09A53B0}" dt="2025-04-22T03:45:17.359" v="51" actId="20577"/>
          <ac:spMkLst>
            <pc:docMk/>
            <pc:sldMk cId="3009272363" sldId="268"/>
            <ac:spMk id="2" creationId="{736CC0D8-D3C9-1C32-413E-B3B43040A6D8}"/>
          </ac:spMkLst>
        </pc:spChg>
      </pc:sldChg>
      <pc:sldChg chg="del">
        <pc:chgData name="Kendra Northington Stone" userId="7c17964f-4533-4e1e-9ef0-3b8815c785c3" providerId="ADAL" clId="{EEC1FBF7-EAE6-449E-A246-9CD4D09A53B0}" dt="2025-04-22T03:44:39.720" v="0" actId="47"/>
        <pc:sldMkLst>
          <pc:docMk/>
          <pc:sldMk cId="3144218789" sldId="268"/>
        </pc:sldMkLst>
      </pc:sldChg>
      <pc:sldChg chg="modSp new mod">
        <pc:chgData name="Kendra Northington Stone" userId="7c17964f-4533-4e1e-9ef0-3b8815c785c3" providerId="ADAL" clId="{EEC1FBF7-EAE6-449E-A246-9CD4D09A53B0}" dt="2025-04-22T03:45:32.909" v="71" actId="20577"/>
        <pc:sldMkLst>
          <pc:docMk/>
          <pc:sldMk cId="1115915139" sldId="269"/>
        </pc:sldMkLst>
        <pc:spChg chg="mod">
          <ac:chgData name="Kendra Northington Stone" userId="7c17964f-4533-4e1e-9ef0-3b8815c785c3" providerId="ADAL" clId="{EEC1FBF7-EAE6-449E-A246-9CD4D09A53B0}" dt="2025-04-22T03:45:32.909" v="71" actId="20577"/>
          <ac:spMkLst>
            <pc:docMk/>
            <pc:sldMk cId="1115915139" sldId="269"/>
            <ac:spMk id="2" creationId="{372C08BC-B699-1614-7BCD-FA130636D2D3}"/>
          </ac:spMkLst>
        </pc:spChg>
      </pc:sldChg>
      <pc:sldChg chg="del">
        <pc:chgData name="Kendra Northington Stone" userId="7c17964f-4533-4e1e-9ef0-3b8815c785c3" providerId="ADAL" clId="{EEC1FBF7-EAE6-449E-A246-9CD4D09A53B0}" dt="2025-04-22T03:44:40.533" v="2" actId="47"/>
        <pc:sldMkLst>
          <pc:docMk/>
          <pc:sldMk cId="1136292330" sldId="269"/>
        </pc:sldMkLst>
      </pc:sldChg>
      <pc:sldChg chg="addSp delSp modSp new mod modClrScheme modAnim chgLayout modNotesTx">
        <pc:chgData name="Kendra Northington Stone" userId="7c17964f-4533-4e1e-9ef0-3b8815c785c3" providerId="ADAL" clId="{EEC1FBF7-EAE6-449E-A246-9CD4D09A53B0}" dt="2025-04-22T03:46:36.591" v="133" actId="1076"/>
        <pc:sldMkLst>
          <pc:docMk/>
          <pc:sldMk cId="3399602761" sldId="270"/>
        </pc:sldMkLst>
        <pc:spChg chg="del">
          <ac:chgData name="Kendra Northington Stone" userId="7c17964f-4533-4e1e-9ef0-3b8815c785c3" providerId="ADAL" clId="{EEC1FBF7-EAE6-449E-A246-9CD4D09A53B0}" dt="2025-04-22T03:45:47.801" v="73" actId="700"/>
          <ac:spMkLst>
            <pc:docMk/>
            <pc:sldMk cId="3399602761" sldId="270"/>
            <ac:spMk id="2" creationId="{73ED38AD-5C76-C6BC-7147-AE0117EF3410}"/>
          </ac:spMkLst>
        </pc:spChg>
        <pc:spChg chg="del mod ord">
          <ac:chgData name="Kendra Northington Stone" userId="7c17964f-4533-4e1e-9ef0-3b8815c785c3" providerId="ADAL" clId="{EEC1FBF7-EAE6-449E-A246-9CD4D09A53B0}" dt="2025-04-22T03:45:47.801" v="73" actId="700"/>
          <ac:spMkLst>
            <pc:docMk/>
            <pc:sldMk cId="3399602761" sldId="270"/>
            <ac:spMk id="3" creationId="{B918B120-D1EE-D972-E6CA-D8D68044B530}"/>
          </ac:spMkLst>
        </pc:spChg>
        <pc:spChg chg="add mod ord">
          <ac:chgData name="Kendra Northington Stone" userId="7c17964f-4533-4e1e-9ef0-3b8815c785c3" providerId="ADAL" clId="{EEC1FBF7-EAE6-449E-A246-9CD4D09A53B0}" dt="2025-04-22T03:46:06.609" v="129" actId="20577"/>
          <ac:spMkLst>
            <pc:docMk/>
            <pc:sldMk cId="3399602761" sldId="270"/>
            <ac:spMk id="4" creationId="{6CBE89E7-C3B7-F9DB-3DF3-A1DAD4825C75}"/>
          </ac:spMkLst>
        </pc:spChg>
        <pc:picChg chg="add mod">
          <ac:chgData name="Kendra Northington Stone" userId="7c17964f-4533-4e1e-9ef0-3b8815c785c3" providerId="ADAL" clId="{EEC1FBF7-EAE6-449E-A246-9CD4D09A53B0}" dt="2025-04-22T03:46:36.591" v="133" actId="1076"/>
          <ac:picMkLst>
            <pc:docMk/>
            <pc:sldMk cId="3399602761" sldId="270"/>
            <ac:picMk id="5" creationId="{8638706B-F6F1-67E9-8D0C-54DE0A79F3B7}"/>
          </ac:picMkLst>
        </pc:picChg>
      </pc:sldChg>
      <pc:sldChg chg="del">
        <pc:chgData name="Kendra Northington Stone" userId="7c17964f-4533-4e1e-9ef0-3b8815c785c3" providerId="ADAL" clId="{EEC1FBF7-EAE6-449E-A246-9CD4D09A53B0}" dt="2025-04-22T03:44:40.115" v="1" actId="47"/>
        <pc:sldMkLst>
          <pc:docMk/>
          <pc:sldMk cId="3550243743" sldId="270"/>
        </pc:sldMkLst>
      </pc:sldChg>
      <pc:sldChg chg="del">
        <pc:chgData name="Kendra Northington Stone" userId="7c17964f-4533-4e1e-9ef0-3b8815c785c3" providerId="ADAL" clId="{EEC1FBF7-EAE6-449E-A246-9CD4D09A53B0}" dt="2025-04-22T03:44:40.898" v="3" actId="47"/>
        <pc:sldMkLst>
          <pc:docMk/>
          <pc:sldMk cId="167352291" sldId="271"/>
        </pc:sldMkLst>
      </pc:sldChg>
      <pc:sldChg chg="modSp new mod">
        <pc:chgData name="Kendra Northington Stone" userId="7c17964f-4533-4e1e-9ef0-3b8815c785c3" providerId="ADAL" clId="{EEC1FBF7-EAE6-449E-A246-9CD4D09A53B0}" dt="2025-04-22T03:48:27.208" v="149" actId="20577"/>
        <pc:sldMkLst>
          <pc:docMk/>
          <pc:sldMk cId="1923087225" sldId="271"/>
        </pc:sldMkLst>
        <pc:spChg chg="mod">
          <ac:chgData name="Kendra Northington Stone" userId="7c17964f-4533-4e1e-9ef0-3b8815c785c3" providerId="ADAL" clId="{EEC1FBF7-EAE6-449E-A246-9CD4D09A53B0}" dt="2025-04-22T03:48:27.208" v="149" actId="20577"/>
          <ac:spMkLst>
            <pc:docMk/>
            <pc:sldMk cId="1923087225" sldId="271"/>
            <ac:spMk id="2" creationId="{EC98EA1D-5B8C-C9FC-ADEA-4E336ED33917}"/>
          </ac:spMkLst>
        </pc:spChg>
      </pc:sldChg>
      <pc:sldChg chg="del">
        <pc:chgData name="Kendra Northington Stone" userId="7c17964f-4533-4e1e-9ef0-3b8815c785c3" providerId="ADAL" clId="{EEC1FBF7-EAE6-449E-A246-9CD4D09A53B0}" dt="2025-04-22T03:44:41.684" v="5" actId="47"/>
        <pc:sldMkLst>
          <pc:docMk/>
          <pc:sldMk cId="885909529" sldId="272"/>
        </pc:sldMkLst>
      </pc:sldChg>
      <pc:sldChg chg="addSp delSp modSp new mod">
        <pc:chgData name="Kendra Northington Stone" userId="7c17964f-4533-4e1e-9ef0-3b8815c785c3" providerId="ADAL" clId="{EEC1FBF7-EAE6-449E-A246-9CD4D09A53B0}" dt="2025-04-22T03:51:19.756" v="247" actId="12100"/>
        <pc:sldMkLst>
          <pc:docMk/>
          <pc:sldMk cId="3658044965" sldId="272"/>
        </pc:sldMkLst>
        <pc:spChg chg="del">
          <ac:chgData name="Kendra Northington Stone" userId="7c17964f-4533-4e1e-9ef0-3b8815c785c3" providerId="ADAL" clId="{EEC1FBF7-EAE6-449E-A246-9CD4D09A53B0}" dt="2025-04-22T03:50:40.520" v="166" actId="1032"/>
          <ac:spMkLst>
            <pc:docMk/>
            <pc:sldMk cId="3658044965" sldId="272"/>
            <ac:spMk id="2" creationId="{2B5E8611-7BC0-4AEA-338C-FC8EC0AE9B34}"/>
          </ac:spMkLst>
        </pc:spChg>
        <pc:spChg chg="mod">
          <ac:chgData name="Kendra Northington Stone" userId="7c17964f-4533-4e1e-9ef0-3b8815c785c3" providerId="ADAL" clId="{EEC1FBF7-EAE6-449E-A246-9CD4D09A53B0}" dt="2025-04-22T03:50:31.497" v="165" actId="20577"/>
          <ac:spMkLst>
            <pc:docMk/>
            <pc:sldMk cId="3658044965" sldId="272"/>
            <ac:spMk id="3" creationId="{760FB709-FFCA-8570-1F18-41DFF64BA3F2}"/>
          </ac:spMkLst>
        </pc:spChg>
        <pc:graphicFrameChg chg="add mod modGraphic">
          <ac:chgData name="Kendra Northington Stone" userId="7c17964f-4533-4e1e-9ef0-3b8815c785c3" providerId="ADAL" clId="{EEC1FBF7-EAE6-449E-A246-9CD4D09A53B0}" dt="2025-04-22T03:51:19.756" v="247" actId="12100"/>
          <ac:graphicFrameMkLst>
            <pc:docMk/>
            <pc:sldMk cId="3658044965" sldId="272"/>
            <ac:graphicFrameMk id="4" creationId="{D2481386-EC2C-FCCD-0322-41F9E9852898}"/>
          </ac:graphicFrameMkLst>
        </pc:graphicFrameChg>
      </pc:sldChg>
      <pc:sldChg chg="del">
        <pc:chgData name="Kendra Northington Stone" userId="7c17964f-4533-4e1e-9ef0-3b8815c785c3" providerId="ADAL" clId="{EEC1FBF7-EAE6-449E-A246-9CD4D09A53B0}" dt="2025-04-22T03:44:41.355" v="4" actId="47"/>
        <pc:sldMkLst>
          <pc:docMk/>
          <pc:sldMk cId="523119722" sldId="273"/>
        </pc:sldMkLst>
      </pc:sldChg>
      <pc:sldChg chg="addSp delSp modSp new mod">
        <pc:chgData name="Kendra Northington Stone" userId="7c17964f-4533-4e1e-9ef0-3b8815c785c3" providerId="ADAL" clId="{EEC1FBF7-EAE6-449E-A246-9CD4D09A53B0}" dt="2025-04-22T03:52:56.145" v="327"/>
        <pc:sldMkLst>
          <pc:docMk/>
          <pc:sldMk cId="1275055268" sldId="273"/>
        </pc:sldMkLst>
        <pc:spChg chg="del">
          <ac:chgData name="Kendra Northington Stone" userId="7c17964f-4533-4e1e-9ef0-3b8815c785c3" providerId="ADAL" clId="{EEC1FBF7-EAE6-449E-A246-9CD4D09A53B0}" dt="2025-04-22T03:52:56.145" v="327"/>
          <ac:spMkLst>
            <pc:docMk/>
            <pc:sldMk cId="1275055268" sldId="273"/>
            <ac:spMk id="2" creationId="{2FD0A5A9-9C1A-B01F-992A-C71030FD626F}"/>
          </ac:spMkLst>
        </pc:spChg>
        <pc:spChg chg="mod">
          <ac:chgData name="Kendra Northington Stone" userId="7c17964f-4533-4e1e-9ef0-3b8815c785c3" providerId="ADAL" clId="{EEC1FBF7-EAE6-449E-A246-9CD4D09A53B0}" dt="2025-04-22T03:52:02.651" v="272" actId="20577"/>
          <ac:spMkLst>
            <pc:docMk/>
            <pc:sldMk cId="1275055268" sldId="273"/>
            <ac:spMk id="3" creationId="{96F7AEC6-FC38-2FE5-7B4A-ED5F09BFB70B}"/>
          </ac:spMkLst>
        </pc:spChg>
        <pc:spChg chg="mod">
          <ac:chgData name="Kendra Northington Stone" userId="7c17964f-4533-4e1e-9ef0-3b8815c785c3" providerId="ADAL" clId="{EEC1FBF7-EAE6-449E-A246-9CD4D09A53B0}" dt="2025-04-22T03:52:40.140" v="326" actId="20577"/>
          <ac:spMkLst>
            <pc:docMk/>
            <pc:sldMk cId="1275055268" sldId="273"/>
            <ac:spMk id="4" creationId="{FCA9FDA9-2FB3-1EA1-C820-1B8AB6158951}"/>
          </ac:spMkLst>
        </pc:spChg>
        <pc:picChg chg="add mod">
          <ac:chgData name="Kendra Northington Stone" userId="7c17964f-4533-4e1e-9ef0-3b8815c785c3" providerId="ADAL" clId="{EEC1FBF7-EAE6-449E-A246-9CD4D09A53B0}" dt="2025-04-22T03:52:56.145" v="327"/>
          <ac:picMkLst>
            <pc:docMk/>
            <pc:sldMk cId="1275055268" sldId="273"/>
            <ac:picMk id="5" creationId="{7CCF5003-D7DD-89BC-1037-3BDC644AA16D}"/>
          </ac:picMkLst>
        </pc:picChg>
      </pc:sldChg>
      <pc:sldChg chg="del">
        <pc:chgData name="Kendra Northington Stone" userId="7c17964f-4533-4e1e-9ef0-3b8815c785c3" providerId="ADAL" clId="{EEC1FBF7-EAE6-449E-A246-9CD4D09A53B0}" dt="2025-04-22T03:44:41.711" v="6" actId="47"/>
        <pc:sldMkLst>
          <pc:docMk/>
          <pc:sldMk cId="1455233270" sldId="274"/>
        </pc:sldMkLst>
      </pc:sldChg>
      <pc:sldChg chg="addSp delSp modSp new mod">
        <pc:chgData name="Kendra Northington Stone" userId="7c17964f-4533-4e1e-9ef0-3b8815c785c3" providerId="ADAL" clId="{EEC1FBF7-EAE6-449E-A246-9CD4D09A53B0}" dt="2025-04-22T03:54:43.501" v="510"/>
        <pc:sldMkLst>
          <pc:docMk/>
          <pc:sldMk cId="2485788737" sldId="274"/>
        </pc:sldMkLst>
        <pc:spChg chg="del">
          <ac:chgData name="Kendra Northington Stone" userId="7c17964f-4533-4e1e-9ef0-3b8815c785c3" providerId="ADAL" clId="{EEC1FBF7-EAE6-449E-A246-9CD4D09A53B0}" dt="2025-04-22T03:54:43.501" v="510"/>
          <ac:spMkLst>
            <pc:docMk/>
            <pc:sldMk cId="2485788737" sldId="274"/>
            <ac:spMk id="2" creationId="{DF3C19A0-4F10-AC4B-43F4-C6A7ED67122B}"/>
          </ac:spMkLst>
        </pc:spChg>
        <pc:spChg chg="mod">
          <ac:chgData name="Kendra Northington Stone" userId="7c17964f-4533-4e1e-9ef0-3b8815c785c3" providerId="ADAL" clId="{EEC1FBF7-EAE6-449E-A246-9CD4D09A53B0}" dt="2025-04-22T03:53:29.868" v="347" actId="20577"/>
          <ac:spMkLst>
            <pc:docMk/>
            <pc:sldMk cId="2485788737" sldId="274"/>
            <ac:spMk id="3" creationId="{EC514AD0-0B31-0BC9-C863-4C9B22719D91}"/>
          </ac:spMkLst>
        </pc:spChg>
        <pc:spChg chg="mod">
          <ac:chgData name="Kendra Northington Stone" userId="7c17964f-4533-4e1e-9ef0-3b8815c785c3" providerId="ADAL" clId="{EEC1FBF7-EAE6-449E-A246-9CD4D09A53B0}" dt="2025-04-22T03:54:29.703" v="509" actId="20577"/>
          <ac:spMkLst>
            <pc:docMk/>
            <pc:sldMk cId="2485788737" sldId="274"/>
            <ac:spMk id="4" creationId="{3EA36979-C16F-F953-50F5-DB29780B7E0E}"/>
          </ac:spMkLst>
        </pc:spChg>
        <pc:picChg chg="add mod">
          <ac:chgData name="Kendra Northington Stone" userId="7c17964f-4533-4e1e-9ef0-3b8815c785c3" providerId="ADAL" clId="{EEC1FBF7-EAE6-449E-A246-9CD4D09A53B0}" dt="2025-04-22T03:54:43.501" v="510"/>
          <ac:picMkLst>
            <pc:docMk/>
            <pc:sldMk cId="2485788737" sldId="274"/>
            <ac:picMk id="5" creationId="{AD3FAD59-D874-6DE5-E38E-3AC8417A6564}"/>
          </ac:picMkLst>
        </pc:picChg>
      </pc:sldChg>
      <pc:sldChg chg="addSp delSp modSp new mod">
        <pc:chgData name="Kendra Northington Stone" userId="7c17964f-4533-4e1e-9ef0-3b8815c785c3" providerId="ADAL" clId="{EEC1FBF7-EAE6-449E-A246-9CD4D09A53B0}" dt="2025-04-22T04:04:25.796" v="1058"/>
        <pc:sldMkLst>
          <pc:docMk/>
          <pc:sldMk cId="3036513228" sldId="275"/>
        </pc:sldMkLst>
        <pc:spChg chg="del">
          <ac:chgData name="Kendra Northington Stone" userId="7c17964f-4533-4e1e-9ef0-3b8815c785c3" providerId="ADAL" clId="{EEC1FBF7-EAE6-449E-A246-9CD4D09A53B0}" dt="2025-04-22T04:04:25.796" v="1058"/>
          <ac:spMkLst>
            <pc:docMk/>
            <pc:sldMk cId="3036513228" sldId="275"/>
            <ac:spMk id="2" creationId="{B49ED506-F7A6-49D2-E28D-BBC24E56F10D}"/>
          </ac:spMkLst>
        </pc:spChg>
        <pc:spChg chg="mod">
          <ac:chgData name="Kendra Northington Stone" userId="7c17964f-4533-4e1e-9ef0-3b8815c785c3" providerId="ADAL" clId="{EEC1FBF7-EAE6-449E-A246-9CD4D09A53B0}" dt="2025-04-22T03:55:04.694" v="530" actId="20577"/>
          <ac:spMkLst>
            <pc:docMk/>
            <pc:sldMk cId="3036513228" sldId="275"/>
            <ac:spMk id="3" creationId="{04F6FE91-ABD2-F4F8-C7FB-D3734AB2B0C2}"/>
          </ac:spMkLst>
        </pc:spChg>
        <pc:spChg chg="mod">
          <ac:chgData name="Kendra Northington Stone" userId="7c17964f-4533-4e1e-9ef0-3b8815c785c3" providerId="ADAL" clId="{EEC1FBF7-EAE6-449E-A246-9CD4D09A53B0}" dt="2025-04-22T04:02:03.461" v="911" actId="113"/>
          <ac:spMkLst>
            <pc:docMk/>
            <pc:sldMk cId="3036513228" sldId="275"/>
            <ac:spMk id="4" creationId="{DAC77748-44F8-8884-7A88-DA3E6FF3A13A}"/>
          </ac:spMkLst>
        </pc:spChg>
        <pc:picChg chg="add mod">
          <ac:chgData name="Kendra Northington Stone" userId="7c17964f-4533-4e1e-9ef0-3b8815c785c3" providerId="ADAL" clId="{EEC1FBF7-EAE6-449E-A246-9CD4D09A53B0}" dt="2025-04-22T04:04:25.796" v="1058"/>
          <ac:picMkLst>
            <pc:docMk/>
            <pc:sldMk cId="3036513228" sldId="275"/>
            <ac:picMk id="5" creationId="{58A96230-436A-D872-D4EB-A5AAD91CF5B2}"/>
          </ac:picMkLst>
        </pc:picChg>
      </pc:sldChg>
      <pc:sldChg chg="del">
        <pc:chgData name="Kendra Northington Stone" userId="7c17964f-4533-4e1e-9ef0-3b8815c785c3" providerId="ADAL" clId="{EEC1FBF7-EAE6-449E-A246-9CD4D09A53B0}" dt="2025-04-22T03:44:42.025" v="7" actId="47"/>
        <pc:sldMkLst>
          <pc:docMk/>
          <pc:sldMk cId="1488174733" sldId="276"/>
        </pc:sldMkLst>
      </pc:sldChg>
      <pc:sldChg chg="addSp delSp modSp new mod">
        <pc:chgData name="Kendra Northington Stone" userId="7c17964f-4533-4e1e-9ef0-3b8815c785c3" providerId="ADAL" clId="{EEC1FBF7-EAE6-449E-A246-9CD4D09A53B0}" dt="2025-04-22T04:19:23.706" v="1311" actId="931"/>
        <pc:sldMkLst>
          <pc:docMk/>
          <pc:sldMk cId="2024256147" sldId="276"/>
        </pc:sldMkLst>
        <pc:spChg chg="add del">
          <ac:chgData name="Kendra Northington Stone" userId="7c17964f-4533-4e1e-9ef0-3b8815c785c3" providerId="ADAL" clId="{EEC1FBF7-EAE6-449E-A246-9CD4D09A53B0}" dt="2025-04-22T04:19:23.706" v="1311" actId="931"/>
          <ac:spMkLst>
            <pc:docMk/>
            <pc:sldMk cId="2024256147" sldId="276"/>
            <ac:spMk id="2" creationId="{84AAE221-3683-B9B9-1FA6-AAED1636562C}"/>
          </ac:spMkLst>
        </pc:spChg>
        <pc:spChg chg="mod">
          <ac:chgData name="Kendra Northington Stone" userId="7c17964f-4533-4e1e-9ef0-3b8815c785c3" providerId="ADAL" clId="{EEC1FBF7-EAE6-449E-A246-9CD4D09A53B0}" dt="2025-04-22T03:59:50.108" v="739" actId="20577"/>
          <ac:spMkLst>
            <pc:docMk/>
            <pc:sldMk cId="2024256147" sldId="276"/>
            <ac:spMk id="3" creationId="{ABACE999-50D5-D3BE-52A7-D2BE946394DA}"/>
          </ac:spMkLst>
        </pc:spChg>
        <pc:spChg chg="mod">
          <ac:chgData name="Kendra Northington Stone" userId="7c17964f-4533-4e1e-9ef0-3b8815c785c3" providerId="ADAL" clId="{EEC1FBF7-EAE6-449E-A246-9CD4D09A53B0}" dt="2025-04-22T04:03:55.963" v="1056" actId="113"/>
          <ac:spMkLst>
            <pc:docMk/>
            <pc:sldMk cId="2024256147" sldId="276"/>
            <ac:spMk id="4" creationId="{F2B2FE3A-61E4-4BBB-6AF6-857F5ADF14CD}"/>
          </ac:spMkLst>
        </pc:spChg>
        <pc:picChg chg="add mod">
          <ac:chgData name="Kendra Northington Stone" userId="7c17964f-4533-4e1e-9ef0-3b8815c785c3" providerId="ADAL" clId="{EEC1FBF7-EAE6-449E-A246-9CD4D09A53B0}" dt="2025-04-22T04:18:35.964" v="1310" actId="931"/>
          <ac:picMkLst>
            <pc:docMk/>
            <pc:sldMk cId="2024256147" sldId="276"/>
            <ac:picMk id="6" creationId="{C97ACD78-96E4-46DD-39F8-1D64F343A7DF}"/>
          </ac:picMkLst>
        </pc:picChg>
        <pc:picChg chg="add mod">
          <ac:chgData name="Kendra Northington Stone" userId="7c17964f-4533-4e1e-9ef0-3b8815c785c3" providerId="ADAL" clId="{EEC1FBF7-EAE6-449E-A246-9CD4D09A53B0}" dt="2025-04-22T04:19:23.706" v="1311" actId="931"/>
          <ac:picMkLst>
            <pc:docMk/>
            <pc:sldMk cId="2024256147" sldId="276"/>
            <ac:picMk id="8" creationId="{C0398EE7-DFF6-E5B1-7BBD-586B9F060AD4}"/>
          </ac:picMkLst>
        </pc:picChg>
      </pc:sldChg>
      <pc:sldChg chg="del">
        <pc:chgData name="Kendra Northington Stone" userId="7c17964f-4533-4e1e-9ef0-3b8815c785c3" providerId="ADAL" clId="{EEC1FBF7-EAE6-449E-A246-9CD4D09A53B0}" dt="2025-04-22T03:44:42.370" v="8" actId="47"/>
        <pc:sldMkLst>
          <pc:docMk/>
          <pc:sldMk cId="2505057474" sldId="277"/>
        </pc:sldMkLst>
      </pc:sldChg>
      <pc:sldChg chg="addSp delSp modSp new mod">
        <pc:chgData name="Kendra Northington Stone" userId="7c17964f-4533-4e1e-9ef0-3b8815c785c3" providerId="ADAL" clId="{EEC1FBF7-EAE6-449E-A246-9CD4D09A53B0}" dt="2025-04-22T04:06:30.550" v="1308" actId="931"/>
        <pc:sldMkLst>
          <pc:docMk/>
          <pc:sldMk cId="3291565488" sldId="277"/>
        </pc:sldMkLst>
        <pc:spChg chg="del">
          <ac:chgData name="Kendra Northington Stone" userId="7c17964f-4533-4e1e-9ef0-3b8815c785c3" providerId="ADAL" clId="{EEC1FBF7-EAE6-449E-A246-9CD4D09A53B0}" dt="2025-04-22T04:06:30.550" v="1308" actId="931"/>
          <ac:spMkLst>
            <pc:docMk/>
            <pc:sldMk cId="3291565488" sldId="277"/>
            <ac:spMk id="2" creationId="{F4B7EE5D-3661-6033-1B49-DA60C31DC028}"/>
          </ac:spMkLst>
        </pc:spChg>
        <pc:spChg chg="mod">
          <ac:chgData name="Kendra Northington Stone" userId="7c17964f-4533-4e1e-9ef0-3b8815c785c3" providerId="ADAL" clId="{EEC1FBF7-EAE6-449E-A246-9CD4D09A53B0}" dt="2025-04-22T04:04:42.852" v="1073" actId="20577"/>
          <ac:spMkLst>
            <pc:docMk/>
            <pc:sldMk cId="3291565488" sldId="277"/>
            <ac:spMk id="3" creationId="{F119A6C2-5843-7BED-B2D6-F2F208A7630F}"/>
          </ac:spMkLst>
        </pc:spChg>
        <pc:spChg chg="mod">
          <ac:chgData name="Kendra Northington Stone" userId="7c17964f-4533-4e1e-9ef0-3b8815c785c3" providerId="ADAL" clId="{EEC1FBF7-EAE6-449E-A246-9CD4D09A53B0}" dt="2025-04-22T04:05:56.521" v="1307" actId="113"/>
          <ac:spMkLst>
            <pc:docMk/>
            <pc:sldMk cId="3291565488" sldId="277"/>
            <ac:spMk id="4" creationId="{C77B8EB8-DC15-0800-5A54-845F82C185F1}"/>
          </ac:spMkLst>
        </pc:spChg>
        <pc:picChg chg="add mod">
          <ac:chgData name="Kendra Northington Stone" userId="7c17964f-4533-4e1e-9ef0-3b8815c785c3" providerId="ADAL" clId="{EEC1FBF7-EAE6-449E-A246-9CD4D09A53B0}" dt="2025-04-22T04:06:30.550" v="1308" actId="931"/>
          <ac:picMkLst>
            <pc:docMk/>
            <pc:sldMk cId="3291565488" sldId="277"/>
            <ac:picMk id="6" creationId="{2FF340CF-4234-B525-69F9-3D5120CDDFFC}"/>
          </ac:picMkLst>
        </pc:picChg>
      </pc:sldChg>
      <pc:sldChg chg="del">
        <pc:chgData name="Kendra Northington Stone" userId="7c17964f-4533-4e1e-9ef0-3b8815c785c3" providerId="ADAL" clId="{EEC1FBF7-EAE6-449E-A246-9CD4D09A53B0}" dt="2025-04-22T03:44:42.650" v="9" actId="47"/>
        <pc:sldMkLst>
          <pc:docMk/>
          <pc:sldMk cId="1611775919" sldId="278"/>
        </pc:sldMkLst>
      </pc:sldChg>
      <pc:sldChg chg="del">
        <pc:chgData name="Kendra Northington Stone" userId="7c17964f-4533-4e1e-9ef0-3b8815c785c3" providerId="ADAL" clId="{EEC1FBF7-EAE6-449E-A246-9CD4D09A53B0}" dt="2025-04-22T03:44:42.891" v="10" actId="47"/>
        <pc:sldMkLst>
          <pc:docMk/>
          <pc:sldMk cId="4223235963" sldId="279"/>
        </pc:sldMkLst>
      </pc:sldChg>
      <pc:sldChg chg="del">
        <pc:chgData name="Kendra Northington Stone" userId="7c17964f-4533-4e1e-9ef0-3b8815c785c3" providerId="ADAL" clId="{EEC1FBF7-EAE6-449E-A246-9CD4D09A53B0}" dt="2025-04-22T03:44:43.166" v="11" actId="47"/>
        <pc:sldMkLst>
          <pc:docMk/>
          <pc:sldMk cId="3807927409" sldId="285"/>
        </pc:sldMkLst>
      </pc:sldChg>
      <pc:sldChg chg="del">
        <pc:chgData name="Kendra Northington Stone" userId="7c17964f-4533-4e1e-9ef0-3b8815c785c3" providerId="ADAL" clId="{EEC1FBF7-EAE6-449E-A246-9CD4D09A53B0}" dt="2025-04-22T03:44:45.843" v="19" actId="47"/>
        <pc:sldMkLst>
          <pc:docMk/>
          <pc:sldMk cId="3053963016" sldId="286"/>
        </pc:sldMkLst>
      </pc:sldChg>
      <pc:sldChg chg="del">
        <pc:chgData name="Kendra Northington Stone" userId="7c17964f-4533-4e1e-9ef0-3b8815c785c3" providerId="ADAL" clId="{EEC1FBF7-EAE6-449E-A246-9CD4D09A53B0}" dt="2025-04-22T03:44:46.441" v="20" actId="47"/>
        <pc:sldMkLst>
          <pc:docMk/>
          <pc:sldMk cId="2501014582" sldId="288"/>
        </pc:sldMkLst>
      </pc:sldChg>
      <pc:sldChg chg="del">
        <pc:chgData name="Kendra Northington Stone" userId="7c17964f-4533-4e1e-9ef0-3b8815c785c3" providerId="ADAL" clId="{EEC1FBF7-EAE6-449E-A246-9CD4D09A53B0}" dt="2025-04-22T03:44:45.176" v="18" actId="47"/>
        <pc:sldMkLst>
          <pc:docMk/>
          <pc:sldMk cId="292504376" sldId="309"/>
        </pc:sldMkLst>
      </pc:sldChg>
      <pc:sldChg chg="del">
        <pc:chgData name="Kendra Northington Stone" userId="7c17964f-4533-4e1e-9ef0-3b8815c785c3" providerId="ADAL" clId="{EEC1FBF7-EAE6-449E-A246-9CD4D09A53B0}" dt="2025-04-22T03:44:47.599" v="22" actId="47"/>
        <pc:sldMkLst>
          <pc:docMk/>
          <pc:sldMk cId="66984262" sldId="310"/>
        </pc:sldMkLst>
      </pc:sldChg>
      <pc:sldChg chg="del">
        <pc:chgData name="Kendra Northington Stone" userId="7c17964f-4533-4e1e-9ef0-3b8815c785c3" providerId="ADAL" clId="{EEC1FBF7-EAE6-449E-A246-9CD4D09A53B0}" dt="2025-04-22T03:44:47.106" v="21" actId="47"/>
        <pc:sldMkLst>
          <pc:docMk/>
          <pc:sldMk cId="3822613996" sldId="322"/>
        </pc:sldMkLst>
      </pc:sldChg>
      <pc:sldChg chg="del">
        <pc:chgData name="Kendra Northington Stone" userId="7c17964f-4533-4e1e-9ef0-3b8815c785c3" providerId="ADAL" clId="{EEC1FBF7-EAE6-449E-A246-9CD4D09A53B0}" dt="2025-04-22T03:44:44.814" v="17" actId="47"/>
        <pc:sldMkLst>
          <pc:docMk/>
          <pc:sldMk cId="1384100616" sldId="323"/>
        </pc:sldMkLst>
      </pc:sldChg>
      <pc:sldChg chg="del">
        <pc:chgData name="Kendra Northington Stone" userId="7c17964f-4533-4e1e-9ef0-3b8815c785c3" providerId="ADAL" clId="{EEC1FBF7-EAE6-449E-A246-9CD4D09A53B0}" dt="2025-04-22T03:44:43.438" v="12" actId="47"/>
        <pc:sldMkLst>
          <pc:docMk/>
          <pc:sldMk cId="4166120504" sldId="324"/>
        </pc:sldMkLst>
      </pc:sldChg>
      <pc:sldChg chg="del">
        <pc:chgData name="Kendra Northington Stone" userId="7c17964f-4533-4e1e-9ef0-3b8815c785c3" providerId="ADAL" clId="{EEC1FBF7-EAE6-449E-A246-9CD4D09A53B0}" dt="2025-04-22T03:44:43.689" v="13" actId="47"/>
        <pc:sldMkLst>
          <pc:docMk/>
          <pc:sldMk cId="7652185" sldId="325"/>
        </pc:sldMkLst>
      </pc:sldChg>
      <pc:sldChg chg="del">
        <pc:chgData name="Kendra Northington Stone" userId="7c17964f-4533-4e1e-9ef0-3b8815c785c3" providerId="ADAL" clId="{EEC1FBF7-EAE6-449E-A246-9CD4D09A53B0}" dt="2025-04-22T03:44:43.934" v="14" actId="47"/>
        <pc:sldMkLst>
          <pc:docMk/>
          <pc:sldMk cId="94288814" sldId="326"/>
        </pc:sldMkLst>
      </pc:sldChg>
      <pc:sldChg chg="del">
        <pc:chgData name="Kendra Northington Stone" userId="7c17964f-4533-4e1e-9ef0-3b8815c785c3" providerId="ADAL" clId="{EEC1FBF7-EAE6-449E-A246-9CD4D09A53B0}" dt="2025-04-22T03:44:44.150" v="15" actId="47"/>
        <pc:sldMkLst>
          <pc:docMk/>
          <pc:sldMk cId="3786944981" sldId="327"/>
        </pc:sldMkLst>
      </pc:sldChg>
      <pc:sldChg chg="del">
        <pc:chgData name="Kendra Northington Stone" userId="7c17964f-4533-4e1e-9ef0-3b8815c785c3" providerId="ADAL" clId="{EEC1FBF7-EAE6-449E-A246-9CD4D09A53B0}" dt="2025-04-22T03:44:44.395" v="16" actId="47"/>
        <pc:sldMkLst>
          <pc:docMk/>
          <pc:sldMk cId="1170456703" sldId="328"/>
        </pc:sldMkLst>
      </pc:sldChg>
      <pc:sldChg chg="del">
        <pc:chgData name="Kendra Northington Stone" userId="7c17964f-4533-4e1e-9ef0-3b8815c785c3" providerId="ADAL" clId="{EEC1FBF7-EAE6-449E-A246-9CD4D09A53B0}" dt="2025-04-22T03:44:48.259" v="23" actId="47"/>
        <pc:sldMkLst>
          <pc:docMk/>
          <pc:sldMk cId="3047752695" sldId="32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C6AF06-F0DB-4C3E-B4F3-4DE3305A0161}" type="doc">
      <dgm:prSet loTypeId="urn:diagrams.loki3.com/VaryingWidthList" loCatId="list" qsTypeId="urn:microsoft.com/office/officeart/2005/8/quickstyle/simple1" qsCatId="simple" csTypeId="urn:microsoft.com/office/officeart/2005/8/colors/colorful1" csCatId="colorful" phldr="1"/>
      <dgm:spPr/>
    </dgm:pt>
    <dgm:pt modelId="{606DDFCC-146E-4ACE-9B0E-430C4BB6F8F0}">
      <dgm:prSet phldrT="[Text]"/>
      <dgm:spPr/>
      <dgm:t>
        <a:bodyPr/>
        <a:lstStyle/>
        <a:p>
          <a:r>
            <a:rPr lang="en-US" dirty="0"/>
            <a:t>Specific</a:t>
          </a:r>
        </a:p>
      </dgm:t>
    </dgm:pt>
    <dgm:pt modelId="{B4CE1833-7F01-4987-B71B-CB0351B793AA}" type="parTrans" cxnId="{A9DC8CFC-37D6-4EFC-82E3-D5AA50D2D2C1}">
      <dgm:prSet/>
      <dgm:spPr/>
      <dgm:t>
        <a:bodyPr/>
        <a:lstStyle/>
        <a:p>
          <a:endParaRPr lang="en-US"/>
        </a:p>
      </dgm:t>
    </dgm:pt>
    <dgm:pt modelId="{4FE4E54B-E219-4931-9D60-B44EE59D7724}" type="sibTrans" cxnId="{A9DC8CFC-37D6-4EFC-82E3-D5AA50D2D2C1}">
      <dgm:prSet/>
      <dgm:spPr/>
      <dgm:t>
        <a:bodyPr/>
        <a:lstStyle/>
        <a:p>
          <a:endParaRPr lang="en-US"/>
        </a:p>
      </dgm:t>
    </dgm:pt>
    <dgm:pt modelId="{32103E6B-0FEC-49B5-B0BD-FD154FE15D6D}">
      <dgm:prSet phldrT="[Text]"/>
      <dgm:spPr/>
      <dgm:t>
        <a:bodyPr/>
        <a:lstStyle/>
        <a:p>
          <a:r>
            <a:rPr lang="en-US" dirty="0"/>
            <a:t>Measurable</a:t>
          </a:r>
        </a:p>
      </dgm:t>
    </dgm:pt>
    <dgm:pt modelId="{D551BC1D-92E4-4299-9B2F-A80760686526}" type="parTrans" cxnId="{464FEAF8-BD6F-410F-985D-070B93A6A278}">
      <dgm:prSet/>
      <dgm:spPr/>
      <dgm:t>
        <a:bodyPr/>
        <a:lstStyle/>
        <a:p>
          <a:endParaRPr lang="en-US"/>
        </a:p>
      </dgm:t>
    </dgm:pt>
    <dgm:pt modelId="{538F7967-9F0C-4CA5-B1CA-E6A4905B29C1}" type="sibTrans" cxnId="{464FEAF8-BD6F-410F-985D-070B93A6A278}">
      <dgm:prSet/>
      <dgm:spPr/>
      <dgm:t>
        <a:bodyPr/>
        <a:lstStyle/>
        <a:p>
          <a:endParaRPr lang="en-US"/>
        </a:p>
      </dgm:t>
    </dgm:pt>
    <dgm:pt modelId="{BE986A64-1B78-4712-8E96-1005F2A47FA2}">
      <dgm:prSet phldrT="[Text]"/>
      <dgm:spPr/>
      <dgm:t>
        <a:bodyPr/>
        <a:lstStyle/>
        <a:p>
          <a:r>
            <a:rPr lang="en-US" dirty="0"/>
            <a:t>Realistic</a:t>
          </a:r>
        </a:p>
      </dgm:t>
    </dgm:pt>
    <dgm:pt modelId="{7B72AFA8-423A-42B6-A4AC-3C3D1139C55F}" type="parTrans" cxnId="{656CD0D3-84F5-4633-A42D-8BEED0B5001E}">
      <dgm:prSet/>
      <dgm:spPr/>
      <dgm:t>
        <a:bodyPr/>
        <a:lstStyle/>
        <a:p>
          <a:endParaRPr lang="en-US"/>
        </a:p>
      </dgm:t>
    </dgm:pt>
    <dgm:pt modelId="{29E36FEA-1385-4735-BCD3-42A14FF44860}" type="sibTrans" cxnId="{656CD0D3-84F5-4633-A42D-8BEED0B5001E}">
      <dgm:prSet/>
      <dgm:spPr/>
      <dgm:t>
        <a:bodyPr/>
        <a:lstStyle/>
        <a:p>
          <a:endParaRPr lang="en-US"/>
        </a:p>
      </dgm:t>
    </dgm:pt>
    <dgm:pt modelId="{1FF916DD-7199-4202-9BE1-92147591B996}">
      <dgm:prSet phldrT="[Text]"/>
      <dgm:spPr/>
      <dgm:t>
        <a:bodyPr/>
        <a:lstStyle/>
        <a:p>
          <a:r>
            <a:rPr lang="en-US" dirty="0"/>
            <a:t>Attainable/Action-oriented</a:t>
          </a:r>
        </a:p>
      </dgm:t>
    </dgm:pt>
    <dgm:pt modelId="{D630883D-8A24-4828-868E-37446496291C}" type="parTrans" cxnId="{5FD5D5D0-6B3D-40AB-B98C-CC7A06D2E232}">
      <dgm:prSet/>
      <dgm:spPr/>
      <dgm:t>
        <a:bodyPr/>
        <a:lstStyle/>
        <a:p>
          <a:endParaRPr lang="en-US"/>
        </a:p>
      </dgm:t>
    </dgm:pt>
    <dgm:pt modelId="{F4BC87B1-2C9A-408C-963B-65E118D723DC}" type="sibTrans" cxnId="{5FD5D5D0-6B3D-40AB-B98C-CC7A06D2E232}">
      <dgm:prSet/>
      <dgm:spPr/>
      <dgm:t>
        <a:bodyPr/>
        <a:lstStyle/>
        <a:p>
          <a:endParaRPr lang="en-US"/>
        </a:p>
      </dgm:t>
    </dgm:pt>
    <dgm:pt modelId="{0BF6E514-756F-4DA1-9A50-C6F49AAA9179}">
      <dgm:prSet phldrT="[Text]"/>
      <dgm:spPr/>
      <dgm:t>
        <a:bodyPr/>
        <a:lstStyle/>
        <a:p>
          <a:r>
            <a:rPr lang="en-US" dirty="0"/>
            <a:t>Timely/Tangible</a:t>
          </a:r>
        </a:p>
      </dgm:t>
    </dgm:pt>
    <dgm:pt modelId="{AD9E3B7D-6E79-4976-93AC-B87F5AAFF8D3}" type="parTrans" cxnId="{0EF8DC4F-16A4-4424-8E15-C60892C530F2}">
      <dgm:prSet/>
      <dgm:spPr/>
      <dgm:t>
        <a:bodyPr/>
        <a:lstStyle/>
        <a:p>
          <a:endParaRPr lang="en-US"/>
        </a:p>
      </dgm:t>
    </dgm:pt>
    <dgm:pt modelId="{7A039F2E-5C34-417F-BE74-3B94EABB26CE}" type="sibTrans" cxnId="{0EF8DC4F-16A4-4424-8E15-C60892C530F2}">
      <dgm:prSet/>
      <dgm:spPr/>
      <dgm:t>
        <a:bodyPr/>
        <a:lstStyle/>
        <a:p>
          <a:endParaRPr lang="en-US"/>
        </a:p>
      </dgm:t>
    </dgm:pt>
    <dgm:pt modelId="{2C29E890-D320-4E6D-A9AF-0837A32739AB}" type="pres">
      <dgm:prSet presAssocID="{A2C6AF06-F0DB-4C3E-B4F3-4DE3305A0161}" presName="Name0" presStyleCnt="0">
        <dgm:presLayoutVars>
          <dgm:resizeHandles/>
        </dgm:presLayoutVars>
      </dgm:prSet>
      <dgm:spPr/>
    </dgm:pt>
    <dgm:pt modelId="{D9C6E45B-6038-45B4-B717-8B1F4BB11841}" type="pres">
      <dgm:prSet presAssocID="{606DDFCC-146E-4ACE-9B0E-430C4BB6F8F0}" presName="text" presStyleLbl="node1" presStyleIdx="0" presStyleCnt="5">
        <dgm:presLayoutVars>
          <dgm:bulletEnabled val="1"/>
        </dgm:presLayoutVars>
      </dgm:prSet>
      <dgm:spPr/>
    </dgm:pt>
    <dgm:pt modelId="{03EBBA16-FD4A-4FF5-83BF-4244343F6587}" type="pres">
      <dgm:prSet presAssocID="{4FE4E54B-E219-4931-9D60-B44EE59D7724}" presName="space" presStyleCnt="0"/>
      <dgm:spPr/>
    </dgm:pt>
    <dgm:pt modelId="{A51BA647-AD9D-4722-A0C5-A727BF304960}" type="pres">
      <dgm:prSet presAssocID="{32103E6B-0FEC-49B5-B0BD-FD154FE15D6D}" presName="text" presStyleLbl="node1" presStyleIdx="1" presStyleCnt="5">
        <dgm:presLayoutVars>
          <dgm:bulletEnabled val="1"/>
        </dgm:presLayoutVars>
      </dgm:prSet>
      <dgm:spPr/>
    </dgm:pt>
    <dgm:pt modelId="{FEDDEB60-7E59-4366-9027-71DF0B1262D4}" type="pres">
      <dgm:prSet presAssocID="{538F7967-9F0C-4CA5-B1CA-E6A4905B29C1}" presName="space" presStyleCnt="0"/>
      <dgm:spPr/>
    </dgm:pt>
    <dgm:pt modelId="{8490D4B7-79EE-439B-9C29-FF8466A592CD}" type="pres">
      <dgm:prSet presAssocID="{1FF916DD-7199-4202-9BE1-92147591B996}" presName="text" presStyleLbl="node1" presStyleIdx="2" presStyleCnt="5">
        <dgm:presLayoutVars>
          <dgm:bulletEnabled val="1"/>
        </dgm:presLayoutVars>
      </dgm:prSet>
      <dgm:spPr/>
    </dgm:pt>
    <dgm:pt modelId="{3D8956D2-C2DB-4750-9E94-C067334CB36D}" type="pres">
      <dgm:prSet presAssocID="{F4BC87B1-2C9A-408C-963B-65E118D723DC}" presName="space" presStyleCnt="0"/>
      <dgm:spPr/>
    </dgm:pt>
    <dgm:pt modelId="{E63E8C76-C5E2-409F-A52B-89226DEA0CF6}" type="pres">
      <dgm:prSet presAssocID="{BE986A64-1B78-4712-8E96-1005F2A47FA2}" presName="text" presStyleLbl="node1" presStyleIdx="3" presStyleCnt="5">
        <dgm:presLayoutVars>
          <dgm:bulletEnabled val="1"/>
        </dgm:presLayoutVars>
      </dgm:prSet>
      <dgm:spPr/>
    </dgm:pt>
    <dgm:pt modelId="{7FDB2CB1-01EB-4F68-9CDE-36410801FAA9}" type="pres">
      <dgm:prSet presAssocID="{29E36FEA-1385-4735-BCD3-42A14FF44860}" presName="space" presStyleCnt="0"/>
      <dgm:spPr/>
    </dgm:pt>
    <dgm:pt modelId="{6F09B711-E6FC-4243-84D7-E78E13C3D9DC}" type="pres">
      <dgm:prSet presAssocID="{0BF6E514-756F-4DA1-9A50-C6F49AAA9179}" presName="text" presStyleLbl="node1" presStyleIdx="4" presStyleCnt="5">
        <dgm:presLayoutVars>
          <dgm:bulletEnabled val="1"/>
        </dgm:presLayoutVars>
      </dgm:prSet>
      <dgm:spPr/>
    </dgm:pt>
  </dgm:ptLst>
  <dgm:cxnLst>
    <dgm:cxn modelId="{F7C0C80C-4153-4171-850B-FC1753EB724C}" type="presOf" srcId="{A2C6AF06-F0DB-4C3E-B4F3-4DE3305A0161}" destId="{2C29E890-D320-4E6D-A9AF-0837A32739AB}" srcOrd="0" destOrd="0" presId="urn:diagrams.loki3.com/VaryingWidthList"/>
    <dgm:cxn modelId="{43BECB6C-9216-4299-A094-DF1DA0EFD416}" type="presOf" srcId="{BE986A64-1B78-4712-8E96-1005F2A47FA2}" destId="{E63E8C76-C5E2-409F-A52B-89226DEA0CF6}" srcOrd="0" destOrd="0" presId="urn:diagrams.loki3.com/VaryingWidthList"/>
    <dgm:cxn modelId="{0EF8DC4F-16A4-4424-8E15-C60892C530F2}" srcId="{A2C6AF06-F0DB-4C3E-B4F3-4DE3305A0161}" destId="{0BF6E514-756F-4DA1-9A50-C6F49AAA9179}" srcOrd="4" destOrd="0" parTransId="{AD9E3B7D-6E79-4976-93AC-B87F5AAFF8D3}" sibTransId="{7A039F2E-5C34-417F-BE74-3B94EABB26CE}"/>
    <dgm:cxn modelId="{913F5255-B6F2-4A87-A397-7F6684899C57}" type="presOf" srcId="{0BF6E514-756F-4DA1-9A50-C6F49AAA9179}" destId="{6F09B711-E6FC-4243-84D7-E78E13C3D9DC}" srcOrd="0" destOrd="0" presId="urn:diagrams.loki3.com/VaryingWidthList"/>
    <dgm:cxn modelId="{57CEE6A2-4DA8-44E5-95EC-6CC46B04D47E}" type="presOf" srcId="{1FF916DD-7199-4202-9BE1-92147591B996}" destId="{8490D4B7-79EE-439B-9C29-FF8466A592CD}" srcOrd="0" destOrd="0" presId="urn:diagrams.loki3.com/VaryingWidthList"/>
    <dgm:cxn modelId="{C4BAA6B4-C944-47AD-9C40-251D78BBF126}" type="presOf" srcId="{606DDFCC-146E-4ACE-9B0E-430C4BB6F8F0}" destId="{D9C6E45B-6038-45B4-B717-8B1F4BB11841}" srcOrd="0" destOrd="0" presId="urn:diagrams.loki3.com/VaryingWidthList"/>
    <dgm:cxn modelId="{5FD5D5D0-6B3D-40AB-B98C-CC7A06D2E232}" srcId="{A2C6AF06-F0DB-4C3E-B4F3-4DE3305A0161}" destId="{1FF916DD-7199-4202-9BE1-92147591B996}" srcOrd="2" destOrd="0" parTransId="{D630883D-8A24-4828-868E-37446496291C}" sibTransId="{F4BC87B1-2C9A-408C-963B-65E118D723DC}"/>
    <dgm:cxn modelId="{656CD0D3-84F5-4633-A42D-8BEED0B5001E}" srcId="{A2C6AF06-F0DB-4C3E-B4F3-4DE3305A0161}" destId="{BE986A64-1B78-4712-8E96-1005F2A47FA2}" srcOrd="3" destOrd="0" parTransId="{7B72AFA8-423A-42B6-A4AC-3C3D1139C55F}" sibTransId="{29E36FEA-1385-4735-BCD3-42A14FF44860}"/>
    <dgm:cxn modelId="{B759B4E3-2310-4146-82AD-0BF4A70828A6}" type="presOf" srcId="{32103E6B-0FEC-49B5-B0BD-FD154FE15D6D}" destId="{A51BA647-AD9D-4722-A0C5-A727BF304960}" srcOrd="0" destOrd="0" presId="urn:diagrams.loki3.com/VaryingWidthList"/>
    <dgm:cxn modelId="{464FEAF8-BD6F-410F-985D-070B93A6A278}" srcId="{A2C6AF06-F0DB-4C3E-B4F3-4DE3305A0161}" destId="{32103E6B-0FEC-49B5-B0BD-FD154FE15D6D}" srcOrd="1" destOrd="0" parTransId="{D551BC1D-92E4-4299-9B2F-A80760686526}" sibTransId="{538F7967-9F0C-4CA5-B1CA-E6A4905B29C1}"/>
    <dgm:cxn modelId="{A9DC8CFC-37D6-4EFC-82E3-D5AA50D2D2C1}" srcId="{A2C6AF06-F0DB-4C3E-B4F3-4DE3305A0161}" destId="{606DDFCC-146E-4ACE-9B0E-430C4BB6F8F0}" srcOrd="0" destOrd="0" parTransId="{B4CE1833-7F01-4987-B71B-CB0351B793AA}" sibTransId="{4FE4E54B-E219-4931-9D60-B44EE59D7724}"/>
    <dgm:cxn modelId="{116E95A5-3425-494A-B1A9-417D5D04EE24}" type="presParOf" srcId="{2C29E890-D320-4E6D-A9AF-0837A32739AB}" destId="{D9C6E45B-6038-45B4-B717-8B1F4BB11841}" srcOrd="0" destOrd="0" presId="urn:diagrams.loki3.com/VaryingWidthList"/>
    <dgm:cxn modelId="{C58B258D-E76D-4C49-B129-827171CADEEC}" type="presParOf" srcId="{2C29E890-D320-4E6D-A9AF-0837A32739AB}" destId="{03EBBA16-FD4A-4FF5-83BF-4244343F6587}" srcOrd="1" destOrd="0" presId="urn:diagrams.loki3.com/VaryingWidthList"/>
    <dgm:cxn modelId="{931904AF-AC6D-4E1E-BA00-701A540DE31E}" type="presParOf" srcId="{2C29E890-D320-4E6D-A9AF-0837A32739AB}" destId="{A51BA647-AD9D-4722-A0C5-A727BF304960}" srcOrd="2" destOrd="0" presId="urn:diagrams.loki3.com/VaryingWidthList"/>
    <dgm:cxn modelId="{19ED154D-E881-4883-A7A1-8A35B009FFF5}" type="presParOf" srcId="{2C29E890-D320-4E6D-A9AF-0837A32739AB}" destId="{FEDDEB60-7E59-4366-9027-71DF0B1262D4}" srcOrd="3" destOrd="0" presId="urn:diagrams.loki3.com/VaryingWidthList"/>
    <dgm:cxn modelId="{B38BECD0-CE50-4B63-BCAA-34A2EF5B65F7}" type="presParOf" srcId="{2C29E890-D320-4E6D-A9AF-0837A32739AB}" destId="{8490D4B7-79EE-439B-9C29-FF8466A592CD}" srcOrd="4" destOrd="0" presId="urn:diagrams.loki3.com/VaryingWidthList"/>
    <dgm:cxn modelId="{54DC5C21-29BE-416C-BD97-028CA6A0E99B}" type="presParOf" srcId="{2C29E890-D320-4E6D-A9AF-0837A32739AB}" destId="{3D8956D2-C2DB-4750-9E94-C067334CB36D}" srcOrd="5" destOrd="0" presId="urn:diagrams.loki3.com/VaryingWidthList"/>
    <dgm:cxn modelId="{0855D831-B80B-4EA9-B069-0D7B177491FD}" type="presParOf" srcId="{2C29E890-D320-4E6D-A9AF-0837A32739AB}" destId="{E63E8C76-C5E2-409F-A52B-89226DEA0CF6}" srcOrd="6" destOrd="0" presId="urn:diagrams.loki3.com/VaryingWidthList"/>
    <dgm:cxn modelId="{8DB3D1CC-65BD-4BB5-AA91-C9569AC3AE26}" type="presParOf" srcId="{2C29E890-D320-4E6D-A9AF-0837A32739AB}" destId="{7FDB2CB1-01EB-4F68-9CDE-36410801FAA9}" srcOrd="7" destOrd="0" presId="urn:diagrams.loki3.com/VaryingWidthList"/>
    <dgm:cxn modelId="{3205C128-E234-4FD5-91C8-C78C708928C0}" type="presParOf" srcId="{2C29E890-D320-4E6D-A9AF-0837A32739AB}" destId="{6F09B711-E6FC-4243-84D7-E78E13C3D9DC}" srcOrd="8" destOrd="0" presId="urn:diagrams.loki3.com/VaryingWidth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6E45B-6038-45B4-B717-8B1F4BB11841}">
      <dsp:nvSpPr>
        <dsp:cNvPr id="0" name=""/>
        <dsp:cNvSpPr/>
      </dsp:nvSpPr>
      <dsp:spPr>
        <a:xfrm>
          <a:off x="4110300" y="1928"/>
          <a:ext cx="2295000" cy="84338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840" tIns="116840" rIns="116840" bIns="116840" numCol="1" spcCol="1270" anchor="ctr" anchorCtr="0">
          <a:noAutofit/>
        </a:bodyPr>
        <a:lstStyle/>
        <a:p>
          <a:pPr marL="0" lvl="0" indent="0" algn="ctr" defTabSz="2044700">
            <a:lnSpc>
              <a:spcPct val="90000"/>
            </a:lnSpc>
            <a:spcBef>
              <a:spcPct val="0"/>
            </a:spcBef>
            <a:spcAft>
              <a:spcPct val="35000"/>
            </a:spcAft>
            <a:buNone/>
          </a:pPr>
          <a:r>
            <a:rPr lang="en-US" sz="4600" kern="1200" dirty="0"/>
            <a:t>Specific</a:t>
          </a:r>
        </a:p>
      </dsp:txBody>
      <dsp:txXfrm>
        <a:off x="4110300" y="1928"/>
        <a:ext cx="2295000" cy="843380"/>
      </dsp:txXfrm>
    </dsp:sp>
    <dsp:sp modelId="{A51BA647-AD9D-4722-A0C5-A727BF304960}">
      <dsp:nvSpPr>
        <dsp:cNvPr id="0" name=""/>
        <dsp:cNvSpPr/>
      </dsp:nvSpPr>
      <dsp:spPr>
        <a:xfrm>
          <a:off x="3592800" y="887478"/>
          <a:ext cx="3330000" cy="84338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840" tIns="116840" rIns="116840" bIns="116840" numCol="1" spcCol="1270" anchor="ctr" anchorCtr="0">
          <a:noAutofit/>
        </a:bodyPr>
        <a:lstStyle/>
        <a:p>
          <a:pPr marL="0" lvl="0" indent="0" algn="ctr" defTabSz="2044700">
            <a:lnSpc>
              <a:spcPct val="90000"/>
            </a:lnSpc>
            <a:spcBef>
              <a:spcPct val="0"/>
            </a:spcBef>
            <a:spcAft>
              <a:spcPct val="35000"/>
            </a:spcAft>
            <a:buNone/>
          </a:pPr>
          <a:r>
            <a:rPr lang="en-US" sz="4600" kern="1200" dirty="0"/>
            <a:t>Measurable</a:t>
          </a:r>
        </a:p>
      </dsp:txBody>
      <dsp:txXfrm>
        <a:off x="3592800" y="887478"/>
        <a:ext cx="3330000" cy="843380"/>
      </dsp:txXfrm>
    </dsp:sp>
    <dsp:sp modelId="{8490D4B7-79EE-439B-9C29-FF8466A592CD}">
      <dsp:nvSpPr>
        <dsp:cNvPr id="0" name=""/>
        <dsp:cNvSpPr/>
      </dsp:nvSpPr>
      <dsp:spPr>
        <a:xfrm>
          <a:off x="1780368" y="1773028"/>
          <a:ext cx="6954862" cy="843380"/>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840" tIns="116840" rIns="116840" bIns="116840" numCol="1" spcCol="1270" anchor="ctr" anchorCtr="0">
          <a:noAutofit/>
        </a:bodyPr>
        <a:lstStyle/>
        <a:p>
          <a:pPr marL="0" lvl="0" indent="0" algn="ctr" defTabSz="2044700">
            <a:lnSpc>
              <a:spcPct val="90000"/>
            </a:lnSpc>
            <a:spcBef>
              <a:spcPct val="0"/>
            </a:spcBef>
            <a:spcAft>
              <a:spcPct val="35000"/>
            </a:spcAft>
            <a:buNone/>
          </a:pPr>
          <a:r>
            <a:rPr lang="en-US" sz="4600" kern="1200" dirty="0"/>
            <a:t>Attainable/Action-oriented</a:t>
          </a:r>
        </a:p>
      </dsp:txBody>
      <dsp:txXfrm>
        <a:off x="1780368" y="1773028"/>
        <a:ext cx="6954862" cy="843380"/>
      </dsp:txXfrm>
    </dsp:sp>
    <dsp:sp modelId="{E63E8C76-C5E2-409F-A52B-89226DEA0CF6}">
      <dsp:nvSpPr>
        <dsp:cNvPr id="0" name=""/>
        <dsp:cNvSpPr/>
      </dsp:nvSpPr>
      <dsp:spPr>
        <a:xfrm>
          <a:off x="4020300" y="2658577"/>
          <a:ext cx="2475000" cy="84338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840" tIns="116840" rIns="116840" bIns="116840" numCol="1" spcCol="1270" anchor="ctr" anchorCtr="0">
          <a:noAutofit/>
        </a:bodyPr>
        <a:lstStyle/>
        <a:p>
          <a:pPr marL="0" lvl="0" indent="0" algn="ctr" defTabSz="2044700">
            <a:lnSpc>
              <a:spcPct val="90000"/>
            </a:lnSpc>
            <a:spcBef>
              <a:spcPct val="0"/>
            </a:spcBef>
            <a:spcAft>
              <a:spcPct val="35000"/>
            </a:spcAft>
            <a:buNone/>
          </a:pPr>
          <a:r>
            <a:rPr lang="en-US" sz="4600" kern="1200" dirty="0"/>
            <a:t>Realistic</a:t>
          </a:r>
        </a:p>
      </dsp:txBody>
      <dsp:txXfrm>
        <a:off x="4020300" y="2658577"/>
        <a:ext cx="2475000" cy="843380"/>
      </dsp:txXfrm>
    </dsp:sp>
    <dsp:sp modelId="{6F09B711-E6FC-4243-84D7-E78E13C3D9DC}">
      <dsp:nvSpPr>
        <dsp:cNvPr id="0" name=""/>
        <dsp:cNvSpPr/>
      </dsp:nvSpPr>
      <dsp:spPr>
        <a:xfrm>
          <a:off x="3097800" y="3544127"/>
          <a:ext cx="4320000" cy="843380"/>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840" tIns="116840" rIns="116840" bIns="116840" numCol="1" spcCol="1270" anchor="ctr" anchorCtr="0">
          <a:noAutofit/>
        </a:bodyPr>
        <a:lstStyle/>
        <a:p>
          <a:pPr marL="0" lvl="0" indent="0" algn="ctr" defTabSz="2044700">
            <a:lnSpc>
              <a:spcPct val="90000"/>
            </a:lnSpc>
            <a:spcBef>
              <a:spcPct val="0"/>
            </a:spcBef>
            <a:spcAft>
              <a:spcPct val="35000"/>
            </a:spcAft>
            <a:buNone/>
          </a:pPr>
          <a:r>
            <a:rPr lang="en-US" sz="4600" kern="1200" dirty="0"/>
            <a:t>Timely/Tangible</a:t>
          </a:r>
        </a:p>
      </dsp:txBody>
      <dsp:txXfrm>
        <a:off x="3097800" y="3544127"/>
        <a:ext cx="4320000" cy="843380"/>
      </dsp:txXfrm>
    </dsp:sp>
  </dsp:spTree>
</dsp:drawing>
</file>

<file path=ppt/diagrams/layout1.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https://youtu.be/V2PP3p4_4R8?feature=shared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24414682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https://www.youtube.com/embed/V2PP3p4_4R8?feature=oembed" TargetMode="Externa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1.3: Goal Setting</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C08BC-B699-1614-7BCD-FA130636D2D3}"/>
              </a:ext>
            </a:extLst>
          </p:cNvPr>
          <p:cNvSpPr>
            <a:spLocks noGrp="1"/>
          </p:cNvSpPr>
          <p:nvPr>
            <p:ph type="title"/>
          </p:nvPr>
        </p:nvSpPr>
        <p:spPr/>
        <p:txBody>
          <a:bodyPr/>
          <a:lstStyle/>
          <a:p>
            <a:r>
              <a:rPr lang="en-US" dirty="0"/>
              <a:t>Planning for Change</a:t>
            </a:r>
          </a:p>
        </p:txBody>
      </p:sp>
      <p:sp>
        <p:nvSpPr>
          <p:cNvPr id="3" name="Text Placeholder 2">
            <a:extLst>
              <a:ext uri="{FF2B5EF4-FFF2-40B4-BE49-F238E27FC236}">
                <a16:creationId xmlns:a16="http://schemas.microsoft.com/office/drawing/2014/main" id="{C52DC7D0-6EBC-6827-729F-3703A165152D}"/>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15915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CBE89E7-C3B7-F9DB-3DF3-A1DAD4825C75}"/>
              </a:ext>
            </a:extLst>
          </p:cNvPr>
          <p:cNvSpPr>
            <a:spLocks noGrp="1"/>
          </p:cNvSpPr>
          <p:nvPr>
            <p:ph type="title"/>
          </p:nvPr>
        </p:nvSpPr>
        <p:spPr/>
        <p:txBody>
          <a:bodyPr>
            <a:normAutofit fontScale="90000"/>
          </a:bodyPr>
          <a:lstStyle/>
          <a:p>
            <a:r>
              <a:rPr lang="en-US" dirty="0"/>
              <a:t>If you want to achieve your goals, don’t focus on them</a:t>
            </a:r>
          </a:p>
        </p:txBody>
      </p:sp>
      <p:pic>
        <p:nvPicPr>
          <p:cNvPr id="5" name="Online Media 4" title="If you want to achieve your goals, don't focus on them: Reggie Rivers at TEDxCrestmoorParkED">
            <a:hlinkClick r:id="" action="ppaction://media"/>
            <a:extLst>
              <a:ext uri="{FF2B5EF4-FFF2-40B4-BE49-F238E27FC236}">
                <a16:creationId xmlns:a16="http://schemas.microsoft.com/office/drawing/2014/main" id="{8638706B-F6F1-67E9-8D0C-54DE0A79F3B7}"/>
              </a:ext>
            </a:extLst>
          </p:cNvPr>
          <p:cNvPicPr>
            <a:picLocks noRot="1" noChangeAspect="1"/>
          </p:cNvPicPr>
          <p:nvPr>
            <a:videoFile r:link="rId1"/>
          </p:nvPr>
        </p:nvPicPr>
        <p:blipFill>
          <a:blip r:embed="rId4"/>
          <a:stretch>
            <a:fillRect/>
          </a:stretch>
        </p:blipFill>
        <p:spPr>
          <a:xfrm>
            <a:off x="1947730" y="1685959"/>
            <a:ext cx="8296539" cy="4687545"/>
          </a:xfrm>
          <a:prstGeom prst="rect">
            <a:avLst/>
          </a:prstGeom>
        </p:spPr>
      </p:pic>
    </p:spTree>
    <p:extLst>
      <p:ext uri="{BB962C8B-B14F-4D97-AF65-F5344CB8AC3E}">
        <p14:creationId xmlns:p14="http://schemas.microsoft.com/office/powerpoint/2010/main" val="339960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8EA1D-5B8C-C9FC-ADEA-4E336ED33917}"/>
              </a:ext>
            </a:extLst>
          </p:cNvPr>
          <p:cNvSpPr>
            <a:spLocks noGrp="1"/>
          </p:cNvSpPr>
          <p:nvPr>
            <p:ph type="title"/>
          </p:nvPr>
        </p:nvSpPr>
        <p:spPr/>
        <p:txBody>
          <a:bodyPr/>
          <a:lstStyle/>
          <a:p>
            <a:r>
              <a:rPr lang="en-US" dirty="0"/>
              <a:t>What is a goal?</a:t>
            </a:r>
          </a:p>
        </p:txBody>
      </p:sp>
      <p:sp>
        <p:nvSpPr>
          <p:cNvPr id="3" name="Text Placeholder 2">
            <a:extLst>
              <a:ext uri="{FF2B5EF4-FFF2-40B4-BE49-F238E27FC236}">
                <a16:creationId xmlns:a16="http://schemas.microsoft.com/office/drawing/2014/main" id="{0473248B-1852-F2BC-8562-1A48EF9D861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23087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2481386-EC2C-FCCD-0322-41F9E9852898}"/>
              </a:ext>
            </a:extLst>
          </p:cNvPr>
          <p:cNvGraphicFramePr>
            <a:graphicFrameLocks noGrp="1"/>
          </p:cNvGraphicFramePr>
          <p:nvPr>
            <p:ph idx="1"/>
            <p:extLst>
              <p:ext uri="{D42A27DB-BD31-4B8C-83A1-F6EECF244321}">
                <p14:modId xmlns:p14="http://schemas.microsoft.com/office/powerpoint/2010/main" val="2443359566"/>
              </p:ext>
            </p:extLst>
          </p:nvPr>
        </p:nvGraphicFramePr>
        <p:xfrm>
          <a:off x="841375" y="1646238"/>
          <a:ext cx="10515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760FB709-FFCA-8570-1F18-41DFF64BA3F2}"/>
              </a:ext>
            </a:extLst>
          </p:cNvPr>
          <p:cNvSpPr>
            <a:spLocks noGrp="1"/>
          </p:cNvSpPr>
          <p:nvPr>
            <p:ph type="title"/>
          </p:nvPr>
        </p:nvSpPr>
        <p:spPr/>
        <p:txBody>
          <a:bodyPr/>
          <a:lstStyle/>
          <a:p>
            <a:r>
              <a:rPr lang="en-US" dirty="0"/>
              <a:t>SMART Goals are</a:t>
            </a:r>
          </a:p>
        </p:txBody>
      </p:sp>
    </p:spTree>
    <p:extLst>
      <p:ext uri="{BB962C8B-B14F-4D97-AF65-F5344CB8AC3E}">
        <p14:creationId xmlns:p14="http://schemas.microsoft.com/office/powerpoint/2010/main" val="3658044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F7AEC6-FC38-2FE5-7B4A-ED5F09BFB70B}"/>
              </a:ext>
            </a:extLst>
          </p:cNvPr>
          <p:cNvSpPr>
            <a:spLocks noGrp="1"/>
          </p:cNvSpPr>
          <p:nvPr>
            <p:ph type="title"/>
          </p:nvPr>
        </p:nvSpPr>
        <p:spPr/>
        <p:txBody>
          <a:bodyPr/>
          <a:lstStyle/>
          <a:p>
            <a:r>
              <a:rPr lang="en-US" dirty="0"/>
              <a:t>S is for Specific</a:t>
            </a:r>
          </a:p>
        </p:txBody>
      </p:sp>
      <p:sp>
        <p:nvSpPr>
          <p:cNvPr id="4" name="Content Placeholder 3">
            <a:extLst>
              <a:ext uri="{FF2B5EF4-FFF2-40B4-BE49-F238E27FC236}">
                <a16:creationId xmlns:a16="http://schemas.microsoft.com/office/drawing/2014/main" id="{FCA9FDA9-2FB3-1EA1-C820-1B8AB6158951}"/>
              </a:ext>
            </a:extLst>
          </p:cNvPr>
          <p:cNvSpPr>
            <a:spLocks noGrp="1"/>
          </p:cNvSpPr>
          <p:nvPr>
            <p:ph sz="half" idx="1"/>
          </p:nvPr>
        </p:nvSpPr>
        <p:spPr/>
        <p:txBody>
          <a:bodyPr/>
          <a:lstStyle/>
          <a:p>
            <a:pPr marL="0" indent="0">
              <a:buNone/>
            </a:pPr>
            <a:r>
              <a:rPr lang="en-US" dirty="0"/>
              <a:t>Specific goals answer the following questions:</a:t>
            </a:r>
          </a:p>
          <a:p>
            <a:pPr lvl="0"/>
            <a:r>
              <a:rPr lang="en-US" b="1" i="0" dirty="0"/>
              <a:t>Who: </a:t>
            </a:r>
            <a:r>
              <a:rPr lang="en-US" b="0" i="0" dirty="0"/>
              <a:t>Who is involved? </a:t>
            </a:r>
            <a:endParaRPr lang="en-US" dirty="0"/>
          </a:p>
          <a:p>
            <a:pPr lvl="0"/>
            <a:r>
              <a:rPr lang="en-US" b="1" i="0" dirty="0"/>
              <a:t>What: </a:t>
            </a:r>
            <a:r>
              <a:rPr lang="en-US" b="0" i="0" dirty="0"/>
              <a:t>What do I want to accomplish?</a:t>
            </a:r>
            <a:endParaRPr lang="en-US" dirty="0"/>
          </a:p>
          <a:p>
            <a:pPr lvl="0"/>
            <a:r>
              <a:rPr lang="en-US" b="1" i="0" dirty="0"/>
              <a:t>When: </a:t>
            </a:r>
            <a:r>
              <a:rPr lang="en-US" b="0" i="0" dirty="0"/>
              <a:t>Establish a time frame.</a:t>
            </a:r>
            <a:endParaRPr lang="en-US" dirty="0"/>
          </a:p>
          <a:p>
            <a:pPr lvl="0"/>
            <a:r>
              <a:rPr lang="en-US" b="1" i="0" dirty="0"/>
              <a:t>Where: </a:t>
            </a:r>
            <a:r>
              <a:rPr lang="en-US" b="0" i="0" dirty="0"/>
              <a:t>Identify a location.</a:t>
            </a:r>
            <a:endParaRPr lang="en-US" dirty="0"/>
          </a:p>
          <a:p>
            <a:pPr lvl="0"/>
            <a:r>
              <a:rPr lang="en-US" b="1" i="0" dirty="0"/>
              <a:t>Which: </a:t>
            </a:r>
            <a:r>
              <a:rPr lang="en-US" b="0" i="0" dirty="0"/>
              <a:t>Identify requirements and/or constraints.</a:t>
            </a:r>
            <a:endParaRPr lang="en-US" dirty="0"/>
          </a:p>
          <a:p>
            <a:pPr lvl="0"/>
            <a:r>
              <a:rPr lang="en-US" b="1" i="0" dirty="0"/>
              <a:t>Why: </a:t>
            </a:r>
            <a:r>
              <a:rPr lang="en-US" b="0" i="0" dirty="0"/>
              <a:t>Identify a specific purpose or benefit of accomplishing the goal. </a:t>
            </a:r>
            <a:endParaRPr lang="en-US" dirty="0"/>
          </a:p>
        </p:txBody>
      </p:sp>
      <p:pic>
        <p:nvPicPr>
          <p:cNvPr id="5" name="Picture Placeholder 4" descr="Magnifying glass and question mark">
            <a:extLst>
              <a:ext uri="{FF2B5EF4-FFF2-40B4-BE49-F238E27FC236}">
                <a16:creationId xmlns:a16="http://schemas.microsoft.com/office/drawing/2014/main" id="{7CCF5003-D7DD-89BC-1037-3BDC644AA16D}"/>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a:off x="6337300" y="0"/>
            <a:ext cx="5854700" cy="6858000"/>
          </a:xfrm>
          <a:prstGeom prst="rect">
            <a:avLst/>
          </a:prstGeom>
          <a:noFill/>
        </p:spPr>
      </p:pic>
    </p:spTree>
    <p:extLst>
      <p:ext uri="{BB962C8B-B14F-4D97-AF65-F5344CB8AC3E}">
        <p14:creationId xmlns:p14="http://schemas.microsoft.com/office/powerpoint/2010/main" val="1275055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514AD0-0B31-0BC9-C863-4C9B22719D91}"/>
              </a:ext>
            </a:extLst>
          </p:cNvPr>
          <p:cNvSpPr>
            <a:spLocks noGrp="1"/>
          </p:cNvSpPr>
          <p:nvPr>
            <p:ph type="title"/>
          </p:nvPr>
        </p:nvSpPr>
        <p:spPr/>
        <p:txBody>
          <a:bodyPr/>
          <a:lstStyle/>
          <a:p>
            <a:r>
              <a:rPr lang="en-US" dirty="0"/>
              <a:t>M is for Measurable</a:t>
            </a:r>
          </a:p>
        </p:txBody>
      </p:sp>
      <p:sp>
        <p:nvSpPr>
          <p:cNvPr id="4" name="Content Placeholder 3">
            <a:extLst>
              <a:ext uri="{FF2B5EF4-FFF2-40B4-BE49-F238E27FC236}">
                <a16:creationId xmlns:a16="http://schemas.microsoft.com/office/drawing/2014/main" id="{3EA36979-C16F-F953-50F5-DB29780B7E0E}"/>
              </a:ext>
            </a:extLst>
          </p:cNvPr>
          <p:cNvSpPr>
            <a:spLocks noGrp="1"/>
          </p:cNvSpPr>
          <p:nvPr>
            <p:ph sz="half" idx="1"/>
          </p:nvPr>
        </p:nvSpPr>
        <p:spPr/>
        <p:txBody>
          <a:bodyPr/>
          <a:lstStyle/>
          <a:p>
            <a:pPr marL="0" indent="0">
              <a:buNone/>
            </a:pPr>
            <a:r>
              <a:rPr lang="en-US" dirty="0"/>
              <a:t>To determine if your goal is measurable, ask yourself:</a:t>
            </a:r>
          </a:p>
          <a:p>
            <a:r>
              <a:rPr lang="en-US" dirty="0"/>
              <a:t>How much?</a:t>
            </a:r>
          </a:p>
          <a:p>
            <a:r>
              <a:rPr lang="en-US" dirty="0"/>
              <a:t>How many?</a:t>
            </a:r>
          </a:p>
          <a:p>
            <a:r>
              <a:rPr lang="en-US" dirty="0"/>
              <a:t>How often?</a:t>
            </a:r>
          </a:p>
          <a:p>
            <a:r>
              <a:rPr lang="en-US" dirty="0"/>
              <a:t>How will I know when it is accomplished?</a:t>
            </a:r>
          </a:p>
          <a:p>
            <a:pPr marL="0" indent="0">
              <a:buNone/>
            </a:pPr>
            <a:r>
              <a:rPr lang="en-US" dirty="0"/>
              <a:t>Think numbers</a:t>
            </a:r>
          </a:p>
          <a:p>
            <a:pPr marL="0" indent="0">
              <a:buNone/>
            </a:pPr>
            <a:r>
              <a:rPr lang="en-US" dirty="0"/>
              <a:t>Think quantifiable</a:t>
            </a:r>
          </a:p>
        </p:txBody>
      </p:sp>
      <p:pic>
        <p:nvPicPr>
          <p:cNvPr id="5" name="Picture Placeholder 4" descr="A row of colorful measuring tapes&#10;&#10;Description automatically generated">
            <a:extLst>
              <a:ext uri="{FF2B5EF4-FFF2-40B4-BE49-F238E27FC236}">
                <a16:creationId xmlns:a16="http://schemas.microsoft.com/office/drawing/2014/main" id="{AD3FAD59-D874-6DE5-E38E-3AC8417A656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6337300" y="0"/>
            <a:ext cx="5854700" cy="6858000"/>
          </a:xfrm>
        </p:spPr>
      </p:pic>
    </p:spTree>
    <p:extLst>
      <p:ext uri="{BB962C8B-B14F-4D97-AF65-F5344CB8AC3E}">
        <p14:creationId xmlns:p14="http://schemas.microsoft.com/office/powerpoint/2010/main" val="2485788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F6FE91-ABD2-F4F8-C7FB-D3734AB2B0C2}"/>
              </a:ext>
            </a:extLst>
          </p:cNvPr>
          <p:cNvSpPr>
            <a:spLocks noGrp="1"/>
          </p:cNvSpPr>
          <p:nvPr>
            <p:ph type="title"/>
          </p:nvPr>
        </p:nvSpPr>
        <p:spPr/>
        <p:txBody>
          <a:bodyPr/>
          <a:lstStyle/>
          <a:p>
            <a:r>
              <a:rPr lang="en-US" dirty="0"/>
              <a:t>A is for Attainable</a:t>
            </a:r>
          </a:p>
        </p:txBody>
      </p:sp>
      <p:sp>
        <p:nvSpPr>
          <p:cNvPr id="4" name="Content Placeholder 3">
            <a:extLst>
              <a:ext uri="{FF2B5EF4-FFF2-40B4-BE49-F238E27FC236}">
                <a16:creationId xmlns:a16="http://schemas.microsoft.com/office/drawing/2014/main" id="{DAC77748-44F8-8884-7A88-DA3E6FF3A13A}"/>
              </a:ext>
            </a:extLst>
          </p:cNvPr>
          <p:cNvSpPr>
            <a:spLocks noGrp="1"/>
          </p:cNvSpPr>
          <p:nvPr>
            <p:ph sz="half" idx="1"/>
          </p:nvPr>
        </p:nvSpPr>
        <p:spPr/>
        <p:txBody>
          <a:bodyPr/>
          <a:lstStyle/>
          <a:p>
            <a:r>
              <a:rPr lang="en-US" dirty="0"/>
              <a:t>The goal is “do-able”</a:t>
            </a:r>
          </a:p>
          <a:p>
            <a:r>
              <a:rPr lang="en-US" dirty="0"/>
              <a:t>It is challenging but can be accomplished with available resources</a:t>
            </a:r>
          </a:p>
          <a:p>
            <a:r>
              <a:rPr lang="en-US" dirty="0"/>
              <a:t>It is “within reach” of mortals!</a:t>
            </a:r>
          </a:p>
          <a:p>
            <a:pPr marL="0" indent="0">
              <a:buNone/>
            </a:pPr>
            <a:r>
              <a:rPr lang="en-US" dirty="0"/>
              <a:t>A can also stand for </a:t>
            </a:r>
            <a:r>
              <a:rPr lang="en-US" b="1" dirty="0"/>
              <a:t>action-oriented</a:t>
            </a:r>
            <a:r>
              <a:rPr lang="en-US" dirty="0"/>
              <a:t> and that requires action verbs in the goal!</a:t>
            </a:r>
          </a:p>
        </p:txBody>
      </p:sp>
      <p:pic>
        <p:nvPicPr>
          <p:cNvPr id="5" name="Picture 3">
            <a:extLst>
              <a:ext uri="{FF2B5EF4-FFF2-40B4-BE49-F238E27FC236}">
                <a16:creationId xmlns:a16="http://schemas.microsoft.com/office/drawing/2014/main" id="{58A96230-436A-D872-D4EB-A5AAD91CF5B2}"/>
              </a:ext>
            </a:extLst>
          </p:cNvPr>
          <p:cNvPicPr>
            <a:picLocks noGrp="1" noChangeAspect="1" noChangeArrowheads="1"/>
          </p:cNvPicPr>
          <p:nvPr>
            <p:ph type="pic" sz="quarter" idx="10"/>
          </p:nvPr>
        </p:nvPicPr>
        <p:blipFill>
          <a:blip r:embed="rId2" cstate="print">
            <a:extLst>
              <a:ext uri="{28A0092B-C50C-407E-A947-70E740481C1C}">
                <a14:useLocalDpi xmlns:a14="http://schemas.microsoft.com/office/drawing/2010/main"/>
              </a:ext>
            </a:extLst>
          </a:blip>
          <a:srcRect/>
          <a:stretch/>
        </p:blipFill>
        <p:spPr bwMode="auto">
          <a:xfrm>
            <a:off x="6337300" y="0"/>
            <a:ext cx="5854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6513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Climber hanging from a mountain side">
            <a:extLst>
              <a:ext uri="{FF2B5EF4-FFF2-40B4-BE49-F238E27FC236}">
                <a16:creationId xmlns:a16="http://schemas.microsoft.com/office/drawing/2014/main" id="{C0398EE7-DFF6-E5B1-7BBD-586B9F060AD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ABACE999-50D5-D3BE-52A7-D2BE946394DA}"/>
              </a:ext>
            </a:extLst>
          </p:cNvPr>
          <p:cNvSpPr>
            <a:spLocks noGrp="1"/>
          </p:cNvSpPr>
          <p:nvPr>
            <p:ph type="title"/>
          </p:nvPr>
        </p:nvSpPr>
        <p:spPr/>
        <p:txBody>
          <a:bodyPr/>
          <a:lstStyle/>
          <a:p>
            <a:r>
              <a:rPr lang="en-US" dirty="0"/>
              <a:t>R is for Realistic</a:t>
            </a:r>
          </a:p>
        </p:txBody>
      </p:sp>
      <p:sp>
        <p:nvSpPr>
          <p:cNvPr id="4" name="Content Placeholder 3">
            <a:extLst>
              <a:ext uri="{FF2B5EF4-FFF2-40B4-BE49-F238E27FC236}">
                <a16:creationId xmlns:a16="http://schemas.microsoft.com/office/drawing/2014/main" id="{F2B2FE3A-61E4-4BBB-6AF6-857F5ADF14CD}"/>
              </a:ext>
            </a:extLst>
          </p:cNvPr>
          <p:cNvSpPr>
            <a:spLocks noGrp="1"/>
          </p:cNvSpPr>
          <p:nvPr>
            <p:ph sz="half" idx="1"/>
          </p:nvPr>
        </p:nvSpPr>
        <p:spPr/>
        <p:txBody>
          <a:bodyPr/>
          <a:lstStyle/>
          <a:p>
            <a:r>
              <a:rPr lang="en-US" dirty="0"/>
              <a:t>The goal must be something you are both willing and able to do</a:t>
            </a:r>
          </a:p>
          <a:p>
            <a:pPr marL="0" indent="0">
              <a:buNone/>
            </a:pPr>
            <a:r>
              <a:rPr lang="en-US" dirty="0"/>
              <a:t>R can also stand for </a:t>
            </a:r>
            <a:r>
              <a:rPr lang="en-US" b="1" dirty="0"/>
              <a:t>relevant </a:t>
            </a:r>
            <a:r>
              <a:rPr lang="en-US" dirty="0"/>
              <a:t>and requires that the goal is meaningful</a:t>
            </a:r>
          </a:p>
          <a:p>
            <a:r>
              <a:rPr lang="en-US" dirty="0"/>
              <a:t>How does it align with your values? Long-term objectives?</a:t>
            </a:r>
          </a:p>
          <a:p>
            <a:pPr marL="0" indent="0">
              <a:buNone/>
            </a:pPr>
            <a:endParaRPr lang="en-US" dirty="0"/>
          </a:p>
        </p:txBody>
      </p:sp>
    </p:spTree>
    <p:extLst>
      <p:ext uri="{BB962C8B-B14F-4D97-AF65-F5344CB8AC3E}">
        <p14:creationId xmlns:p14="http://schemas.microsoft.com/office/powerpoint/2010/main" val="2024256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Calendar dates">
            <a:extLst>
              <a:ext uri="{FF2B5EF4-FFF2-40B4-BE49-F238E27FC236}">
                <a16:creationId xmlns:a16="http://schemas.microsoft.com/office/drawing/2014/main" id="{2FF340CF-4234-B525-69F9-3D5120CDDFFC}"/>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F119A6C2-5843-7BED-B2D6-F2F208A7630F}"/>
              </a:ext>
            </a:extLst>
          </p:cNvPr>
          <p:cNvSpPr>
            <a:spLocks noGrp="1"/>
          </p:cNvSpPr>
          <p:nvPr>
            <p:ph type="title"/>
          </p:nvPr>
        </p:nvSpPr>
        <p:spPr/>
        <p:txBody>
          <a:bodyPr/>
          <a:lstStyle/>
          <a:p>
            <a:r>
              <a:rPr lang="en-US" dirty="0"/>
              <a:t>T is for Timely</a:t>
            </a:r>
          </a:p>
        </p:txBody>
      </p:sp>
      <p:sp>
        <p:nvSpPr>
          <p:cNvPr id="4" name="Content Placeholder 3">
            <a:extLst>
              <a:ext uri="{FF2B5EF4-FFF2-40B4-BE49-F238E27FC236}">
                <a16:creationId xmlns:a16="http://schemas.microsoft.com/office/drawing/2014/main" id="{C77B8EB8-DC15-0800-5A54-845F82C185F1}"/>
              </a:ext>
            </a:extLst>
          </p:cNvPr>
          <p:cNvSpPr>
            <a:spLocks noGrp="1"/>
          </p:cNvSpPr>
          <p:nvPr>
            <p:ph sz="half" idx="1"/>
          </p:nvPr>
        </p:nvSpPr>
        <p:spPr/>
        <p:txBody>
          <a:bodyPr/>
          <a:lstStyle/>
          <a:p>
            <a:r>
              <a:rPr lang="en-US" dirty="0"/>
              <a:t>Establish a timeframe for completing the goal</a:t>
            </a:r>
          </a:p>
          <a:p>
            <a:r>
              <a:rPr lang="en-US" dirty="0"/>
              <a:t>The timeframe must be realistic</a:t>
            </a:r>
          </a:p>
          <a:p>
            <a:r>
              <a:rPr lang="en-US" dirty="0"/>
              <a:t>Share the timeframe with others to help keep you accountable</a:t>
            </a:r>
          </a:p>
          <a:p>
            <a:pPr marL="0" indent="0">
              <a:buNone/>
            </a:pPr>
            <a:r>
              <a:rPr lang="en-US" dirty="0"/>
              <a:t>T may also represent </a:t>
            </a:r>
            <a:r>
              <a:rPr lang="en-US" b="1" dirty="0"/>
              <a:t>tangible</a:t>
            </a:r>
            <a:r>
              <a:rPr lang="en-US" dirty="0"/>
              <a:t> in that you can experience the goal with one of your senses</a:t>
            </a:r>
          </a:p>
        </p:txBody>
      </p:sp>
    </p:spTree>
    <p:extLst>
      <p:ext uri="{BB962C8B-B14F-4D97-AF65-F5344CB8AC3E}">
        <p14:creationId xmlns:p14="http://schemas.microsoft.com/office/powerpoint/2010/main" val="3291565488"/>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MediaLengthInSeconds xmlns="b5fce80b-0e0a-4fa4-a000-b17fcd0d177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3" ma:contentTypeDescription="Create a new document." ma:contentTypeScope="" ma:versionID="c95fe3b501023819936bde885265d9c8">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f8f471f43683ac53912db37a03832b8"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F050A334-CD7B-48D3-BC9E-77E210D294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5836</TotalTime>
  <Words>427</Words>
  <Application>Microsoft Office PowerPoint</Application>
  <PresentationFormat>Widescreen</PresentationFormat>
  <Paragraphs>46</Paragraphs>
  <Slides>11</Slides>
  <Notes>1</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Arial</vt:lpstr>
      <vt:lpstr>Calibri</vt:lpstr>
      <vt:lpstr>Noto Sans</vt:lpstr>
      <vt:lpstr>System Font Regular</vt:lpstr>
      <vt:lpstr>Wingdings</vt:lpstr>
      <vt:lpstr>Office Theme</vt:lpstr>
      <vt:lpstr>fhi-360-powerpoint-template-option-a-noto-sans-font</vt:lpstr>
      <vt:lpstr>1.3: Goal Setting</vt:lpstr>
      <vt:lpstr>PowerPoint Presentation</vt:lpstr>
      <vt:lpstr>What is a goal?</vt:lpstr>
      <vt:lpstr>SMART Goals are</vt:lpstr>
      <vt:lpstr>S is for Specific</vt:lpstr>
      <vt:lpstr>M is for Measurable</vt:lpstr>
      <vt:lpstr>A is for Attainable</vt:lpstr>
      <vt:lpstr>R is for Realistic</vt:lpstr>
      <vt:lpstr>T is for Timely</vt:lpstr>
      <vt:lpstr>Planning for Change</vt:lpstr>
      <vt:lpstr>If you want to achieve your goals, don’t focus on them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22</cp:revision>
  <dcterms:created xsi:type="dcterms:W3CDTF">2023-03-21T16:04:53Z</dcterms:created>
  <dcterms:modified xsi:type="dcterms:W3CDTF">2026-05-18T18:45:52Z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bool>false</vt:bool>
  </property>
</Properties>
</file>